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80" r:id="rId15"/>
    <p:sldId id="270" r:id="rId16"/>
    <p:sldId id="271" r:id="rId17"/>
    <p:sldId id="272" r:id="rId18"/>
    <p:sldId id="273" r:id="rId19"/>
    <p:sldId id="281" r:id="rId20"/>
    <p:sldId id="274" r:id="rId21"/>
    <p:sldId id="275" r:id="rId22"/>
    <p:sldId id="282" r:id="rId23"/>
    <p:sldId id="283" r:id="rId24"/>
    <p:sldId id="284" r:id="rId25"/>
    <p:sldId id="277" r:id="rId26"/>
    <p:sldId id="279" r:id="rId27"/>
    <p:sldId id="278" r:id="rId28"/>
  </p:sldIdLst>
  <p:sldSz cx="12192000" cy="6858000"/>
  <p:notesSz cx="6858000" cy="9144000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30"/>
    <p:restoredTop sz="94712"/>
  </p:normalViewPr>
  <p:slideViewPr>
    <p:cSldViewPr snapToGrid="0" snapToObjects="1">
      <p:cViewPr varScale="1">
        <p:scale>
          <a:sx n="120" d="100"/>
          <a:sy n="120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439AA5-9E1B-9E45-BC09-932F90B77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EC19E8A-3BAA-F044-B49B-6C72E9E05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E7F2DC1-1969-1F47-BBF6-E9DAF0D1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10E7-6D8C-2F42-9F4F-6E3E7BFA2994}" type="datetimeFigureOut">
              <a:rPr lang="it-CH" smtClean="0"/>
              <a:t>04.04.20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C6E4103-3771-E743-ABFF-FE1DAC1D1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9B307B-906D-774F-8706-996F56DB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CC0F-2C1D-154A-88C0-0B71558637DB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247426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55560A-7728-5248-A2F3-B5D1C301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B12545C-1899-0449-8B1F-0002EE5D0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5D01537-2C66-6743-A0FB-90DDB7F57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10E7-6D8C-2F42-9F4F-6E3E7BFA2994}" type="datetimeFigureOut">
              <a:rPr lang="it-CH" smtClean="0"/>
              <a:t>04.04.20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B6C7CE-98AD-4945-B583-70FDB666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50E6BF-2754-9749-9471-55CFCB07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CC0F-2C1D-154A-88C0-0B71558637DB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61370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D18FACB-BB05-A840-8996-6FEBE3653E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4E24128-94BA-8F4E-BC84-DCEB7C97E6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8DE8801-ECFB-2B40-A93B-42B5C93B1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10E7-6D8C-2F42-9F4F-6E3E7BFA2994}" type="datetimeFigureOut">
              <a:rPr lang="it-CH" smtClean="0"/>
              <a:t>04.04.20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794416-E815-564B-AEB2-6ECF1D813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38DD52-2E5C-8F4C-995A-937CFC18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CC0F-2C1D-154A-88C0-0B71558637DB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122080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8EB53C-5E01-F74C-81BC-87C733DC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6452EF-633B-6849-BD7C-59FF118AE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B09CF0-17CD-EF43-B7EC-4A9563380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10E7-6D8C-2F42-9F4F-6E3E7BFA2994}" type="datetimeFigureOut">
              <a:rPr lang="it-CH" smtClean="0"/>
              <a:t>04.04.20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0C5E4B-F219-E64B-AF1D-B74A34E91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5EB1176-E75A-864F-A0F6-4DC7A33D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CC0F-2C1D-154A-88C0-0B71558637DB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70844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4E10CF-916D-6349-9308-636CCDA5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EE88672-4562-C641-AA65-3E5508595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Modifica gli stili del testo dello schema
Secondo livello
Terzo livello
Quarto livello
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F24291-4FB4-804C-881B-F061397EB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10E7-6D8C-2F42-9F4F-6E3E7BFA2994}" type="datetimeFigureOut">
              <a:rPr lang="it-CH" smtClean="0"/>
              <a:t>04.04.20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F4A3EA-1525-8349-85EA-A9C3365DD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B76371-A148-1141-8CEB-062CDC8A8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CC0F-2C1D-154A-88C0-0B71558637DB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485540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1374AE-6919-A346-A308-05E0EDB5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70B4EC-BE93-AD45-88B1-74C7906F4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  <a:endParaRPr lang="it-CH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921FD3D-91D2-3D4F-A4D7-BA2F1852C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  <a:endParaRPr lang="it-CH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69FA694-F060-6743-B9E8-B3A669660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10E7-6D8C-2F42-9F4F-6E3E7BFA2994}" type="datetimeFigureOut">
              <a:rPr lang="it-CH" smtClean="0"/>
              <a:t>04.04.20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028D8E-61DA-7949-9407-E7AB642DD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2C4E8AB-3E12-0D43-9325-B4943EC8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CC0F-2C1D-154A-88C0-0B71558637DB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937464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B7407D-ED7D-2745-B070-7DE529EFA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9EAFD62-B563-C540-89EA-CE666AA35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  <a:endParaRPr lang="it-CH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EBACEF9-3B32-6648-AE4D-5065FB6FB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  <a:endParaRPr lang="it-CH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E3323B1-CF16-0941-ADC6-928B066126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  <a:endParaRPr lang="it-CH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CD64A0C-211B-EE41-89D2-27D4F9245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  <a:endParaRPr lang="it-CH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2925169-CCC7-944C-AC0A-FD9CC9E30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10E7-6D8C-2F42-9F4F-6E3E7BFA2994}" type="datetimeFigureOut">
              <a:rPr lang="it-CH" smtClean="0"/>
              <a:t>04.04.20</a:t>
            </a:fld>
            <a:endParaRPr lang="it-CH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918E711-F012-144C-A3F7-04990865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7E7664-2C7E-FD4B-AA73-F0434F0D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CC0F-2C1D-154A-88C0-0B71558637DB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713425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03EAE9-948B-474A-94E2-95DBF07C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C5CF5A1-90D3-2048-AF73-6F9EBF184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10E7-6D8C-2F42-9F4F-6E3E7BFA2994}" type="datetimeFigureOut">
              <a:rPr lang="it-CH" smtClean="0"/>
              <a:t>04.04.20</a:t>
            </a:fld>
            <a:endParaRPr lang="it-CH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4B7B38-A0AE-CC47-942E-570102692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17BC758-379A-964F-9053-C622F7734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CC0F-2C1D-154A-88C0-0B71558637DB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219563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88366F0-170D-204E-8DC8-65A8D6957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10E7-6D8C-2F42-9F4F-6E3E7BFA2994}" type="datetimeFigureOut">
              <a:rPr lang="it-CH" smtClean="0"/>
              <a:t>04.04.20</a:t>
            </a:fld>
            <a:endParaRPr lang="it-CH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77D4473-0F99-B640-83FD-AC3CE40F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DAD81E0-6D3D-5D48-A83D-4835AC88F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CC0F-2C1D-154A-88C0-0B71558637DB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78260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98605A-C60C-8143-9C17-558D33D7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84A7E4-6078-DF4B-B561-42887D6FE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9FC8CD-97AF-7942-8BDF-DC9AECAA3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  <a:endParaRPr lang="it-CH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2783410-8484-6A43-AE65-8A4B6F77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10E7-6D8C-2F42-9F4F-6E3E7BFA2994}" type="datetimeFigureOut">
              <a:rPr lang="it-CH" smtClean="0"/>
              <a:t>04.04.20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53C464-DBE0-2441-89A3-B7765730E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0383D32-B492-FB46-B8D5-0E0467486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CC0F-2C1D-154A-88C0-0B71558637DB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556249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AB7EFF-24D0-9A44-AA6A-F14A2F1C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29E6DED-C7B1-584F-9090-63FC6FB08A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432724C-C596-F74F-96DC-6B10C61E6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  <a:endParaRPr lang="it-CH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EC252C5-3198-404E-BBAA-094549662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10E7-6D8C-2F42-9F4F-6E3E7BFA2994}" type="datetimeFigureOut">
              <a:rPr lang="it-CH" smtClean="0"/>
              <a:t>04.04.20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C817018-3289-3749-91A2-B4D746310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FC09A27-6E68-164A-B27B-CFBFC383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CC0F-2C1D-154A-88C0-0B71558637DB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632084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8528613-4356-974D-95E6-806B3E283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89D48D8-BB80-DB4E-8A24-CC1A3EC1B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/>
              <a:t>Modifica gli stili del testo dello schema
Secondo livello
Terzo livello
Quarto livello
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770A843-6CA6-704D-A422-C00B34CA2A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A10E7-6D8C-2F42-9F4F-6E3E7BFA2994}" type="datetimeFigureOut">
              <a:rPr lang="it-CH" smtClean="0"/>
              <a:t>04.04.20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AB1C0-8567-3142-91EF-E214332228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693F7F-4734-8648-B88F-B335F15E7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4CC0F-2C1D-154A-88C0-0B71558637DB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77169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35FB48-8D37-5042-BF67-56F608696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/>
          <a:lstStyle/>
          <a:p>
            <a:r>
              <a:rPr lang="it-CH" dirty="0"/>
              <a:t>Gestione richieste congedi docenti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95377F3-9923-4547-8489-E41001D9F5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CH" dirty="0"/>
              <a:t>Filippo Finke</a:t>
            </a:r>
          </a:p>
        </p:txBody>
      </p:sp>
    </p:spTree>
    <p:extLst>
      <p:ext uri="{BB962C8B-B14F-4D97-AF65-F5344CB8AC3E}">
        <p14:creationId xmlns:p14="http://schemas.microsoft.com/office/powerpoint/2010/main" val="3379372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BF26DC-F93F-E345-9B0D-9B32B8ADA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Testing.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7F6AA96-3C58-E645-8F8E-C7D5B534E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2252" b="-2479"/>
          <a:stretch/>
        </p:blipFill>
        <p:spPr>
          <a:xfrm>
            <a:off x="536754" y="2934733"/>
            <a:ext cx="11118491" cy="988534"/>
          </a:xfrm>
        </p:spPr>
      </p:pic>
    </p:spTree>
    <p:extLst>
      <p:ext uri="{BB962C8B-B14F-4D97-AF65-F5344CB8AC3E}">
        <p14:creationId xmlns:p14="http://schemas.microsoft.com/office/powerpoint/2010/main" val="4103827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6D2365-8217-4D45-AA50-31F672480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311"/>
            <a:ext cx="10515600" cy="1325563"/>
          </a:xfrm>
        </p:spPr>
        <p:txBody>
          <a:bodyPr/>
          <a:lstStyle/>
          <a:p>
            <a:r>
              <a:rPr lang="it-CH" dirty="0"/>
              <a:t>Pianifica consuntiva.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15F107-D427-4842-812B-4E9185A629F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4521"/>
            <a:ext cx="12192000" cy="577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79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64C49A-0F1A-BC48-BC5F-294C1B611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Dati e database.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0C41B8F-9754-9247-8D3B-C9ED597F8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368" y="1322191"/>
            <a:ext cx="8260021" cy="529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11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06C777-18F6-C449-9BEC-4F472B650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codice.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18A85A4-351A-9145-8169-1376B4E18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8485" y="717391"/>
            <a:ext cx="3406054" cy="57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69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BAC53A-70C8-864A-A0BB-F519899F5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Librerie, framework e template.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556E958-EB5C-7444-BC33-C15AC547A979}"/>
              </a:ext>
            </a:extLst>
          </p:cNvPr>
          <p:cNvSpPr txBox="1">
            <a:spLocks/>
          </p:cNvSpPr>
          <p:nvPr/>
        </p:nvSpPr>
        <p:spPr>
          <a:xfrm>
            <a:off x="4742121" y="2141536"/>
            <a:ext cx="2707758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CH" dirty="0"/>
              <a:t>Backend</a:t>
            </a:r>
          </a:p>
          <a:p>
            <a:pPr lvl="1"/>
            <a:r>
              <a:rPr lang="it-CH" dirty="0"/>
              <a:t>php-rest</a:t>
            </a:r>
          </a:p>
          <a:p>
            <a:pPr lvl="1"/>
            <a:r>
              <a:rPr lang="it-CH" dirty="0"/>
              <a:t>FPDF</a:t>
            </a:r>
          </a:p>
          <a:p>
            <a:pPr lvl="1"/>
            <a:r>
              <a:rPr lang="it-CH" dirty="0"/>
              <a:t>EnDecryptText</a:t>
            </a:r>
          </a:p>
          <a:p>
            <a:r>
              <a:rPr lang="it-CH" dirty="0"/>
              <a:t>Frontend</a:t>
            </a:r>
          </a:p>
          <a:p>
            <a:pPr lvl="1"/>
            <a:r>
              <a:rPr lang="it-CH" dirty="0"/>
              <a:t>jQuery</a:t>
            </a:r>
          </a:p>
          <a:p>
            <a:pPr lvl="1"/>
            <a:r>
              <a:rPr lang="it-CH" dirty="0"/>
              <a:t>Bootstrap</a:t>
            </a:r>
          </a:p>
          <a:p>
            <a:pPr lvl="1"/>
            <a:r>
              <a:rPr lang="it-CH" dirty="0"/>
              <a:t>desk-app</a:t>
            </a:r>
          </a:p>
        </p:txBody>
      </p:sp>
    </p:spTree>
    <p:extLst>
      <p:ext uri="{BB962C8B-B14F-4D97-AF65-F5344CB8AC3E}">
        <p14:creationId xmlns:p14="http://schemas.microsoft.com/office/powerpoint/2010/main" val="119500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72E5FB-DB34-014D-9B11-64E2805F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Pagina di accesso.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FC8BED0-069B-2545-A387-DE7003CD36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61684" y="1520456"/>
            <a:ext cx="6868632" cy="533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31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796F00-7D6D-0549-9CE8-03B79C62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Pagina principale.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53A872-F3C9-7D45-B808-89E46C1AF9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80461" y="1690688"/>
            <a:ext cx="9973339" cy="467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35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C65E23-09E2-9F47-9E4E-90407283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Pagina principale.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1F2C091-8DDE-1E4D-8576-80C05D588D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6000" y="1690688"/>
            <a:ext cx="972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81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A5BAD6-CCA0-8541-8009-C4C25EF2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Recipiente personale.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0353651-6DFD-804F-8DC2-A23C041028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6000" y="1690688"/>
            <a:ext cx="972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10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A5BAD6-CCA0-8541-8009-C4C25EF2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Recipiente personale.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53B757E-9606-FB4C-9715-1EC3B8309B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6000" y="1690688"/>
            <a:ext cx="972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34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72F44E-FBCC-CD4C-9583-CECC7F4EA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Su di me.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A04576-93A8-CE4B-926E-79682695A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675" y="2141536"/>
            <a:ext cx="4484649" cy="4716463"/>
          </a:xfrm>
        </p:spPr>
        <p:txBody>
          <a:bodyPr/>
          <a:lstStyle/>
          <a:p>
            <a:r>
              <a:rPr lang="it-CH" dirty="0"/>
              <a:t>Filippo Finke</a:t>
            </a:r>
          </a:p>
          <a:p>
            <a:pPr lvl="1"/>
            <a:r>
              <a:rPr lang="it-CH" dirty="0"/>
              <a:t>filippo.finke@samtrevano.ch</a:t>
            </a:r>
          </a:p>
        </p:txBody>
      </p:sp>
    </p:spTree>
    <p:extLst>
      <p:ext uri="{BB962C8B-B14F-4D97-AF65-F5344CB8AC3E}">
        <p14:creationId xmlns:p14="http://schemas.microsoft.com/office/powerpoint/2010/main" val="87877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F4BCB-B3BC-F34B-835B-AE44D67F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Recipiente segreteria.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0D955F9-EB03-AA4A-9417-12EA41FBA0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6000" y="1690688"/>
            <a:ext cx="972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89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29EB80-B79B-D243-85CC-249BD28F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Recipiente direzione.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E297BE0-4FFF-4341-A842-23D3983A33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6000" y="1690688"/>
            <a:ext cx="972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95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29EB80-B79B-D243-85CC-249BD28F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Storico generale.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E3EDE9A-7AB9-9C48-9FFE-B8D0116D53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6000" y="1690688"/>
            <a:ext cx="972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44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29EB80-B79B-D243-85CC-249BD28F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Gestione utenti.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109C5A-4EDE-9745-B185-DF0955F8CC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6000" y="1690688"/>
            <a:ext cx="972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11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1A1A55-C041-8F41-B789-DAD09E290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Gestione motivazioni.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D07BCD0-44E6-A948-B15A-00F41EB694E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000" y="1690688"/>
            <a:ext cx="972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68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3D0645-06C5-A94A-86CF-0BBB39FE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Test.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15D0E47-EDBC-A343-A770-FA3E8A5AA9CC}"/>
              </a:ext>
            </a:extLst>
          </p:cNvPr>
          <p:cNvSpPr txBox="1">
            <a:spLocks/>
          </p:cNvSpPr>
          <p:nvPr/>
        </p:nvSpPr>
        <p:spPr>
          <a:xfrm>
            <a:off x="4060308" y="2141537"/>
            <a:ext cx="407138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CH" dirty="0"/>
              <a:t>Autenticazione LDAP</a:t>
            </a:r>
          </a:p>
          <a:p>
            <a:r>
              <a:rPr lang="it-CH" dirty="0"/>
              <a:t>Invio posta elettronica</a:t>
            </a:r>
          </a:p>
          <a:p>
            <a:r>
              <a:rPr lang="it-CH" dirty="0"/>
              <a:t>Funzionamento generale</a:t>
            </a:r>
          </a:p>
        </p:txBody>
      </p:sp>
    </p:spTree>
    <p:extLst>
      <p:ext uri="{BB962C8B-B14F-4D97-AF65-F5344CB8AC3E}">
        <p14:creationId xmlns:p14="http://schemas.microsoft.com/office/powerpoint/2010/main" val="170033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C09433-9D55-F34F-BB2A-F2B4B9817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Sviluppi futuri.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65450AF9-1E6D-7D4C-917B-2ECBA2802BE1}"/>
              </a:ext>
            </a:extLst>
          </p:cNvPr>
          <p:cNvSpPr txBox="1">
            <a:spLocks/>
          </p:cNvSpPr>
          <p:nvPr/>
        </p:nvSpPr>
        <p:spPr>
          <a:xfrm>
            <a:off x="3072034" y="2141537"/>
            <a:ext cx="6047932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CH" dirty="0"/>
              <a:t>Notifiche sms</a:t>
            </a:r>
          </a:p>
          <a:p>
            <a:r>
              <a:rPr lang="it-CH" dirty="0"/>
              <a:t>Conteggio giorni automatizzato</a:t>
            </a:r>
          </a:p>
          <a:p>
            <a:r>
              <a:rPr lang="it-CH" dirty="0"/>
              <a:t>Suggerimento aule, classi, docenti, etc.</a:t>
            </a:r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3028444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581FB5-4CCA-FB42-ABCE-92A20988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Conclusioni.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0F5136B3-2E7F-5E4B-A874-5D9494B84ADA}"/>
              </a:ext>
            </a:extLst>
          </p:cNvPr>
          <p:cNvSpPr txBox="1">
            <a:spLocks/>
          </p:cNvSpPr>
          <p:nvPr/>
        </p:nvSpPr>
        <p:spPr>
          <a:xfrm>
            <a:off x="3677536" y="2141537"/>
            <a:ext cx="4836928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CH" dirty="0"/>
              <a:t>Grazie per la vostra attenzione.</a:t>
            </a:r>
          </a:p>
        </p:txBody>
      </p:sp>
    </p:spTree>
    <p:extLst>
      <p:ext uri="{BB962C8B-B14F-4D97-AF65-F5344CB8AC3E}">
        <p14:creationId xmlns:p14="http://schemas.microsoft.com/office/powerpoint/2010/main" val="396872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46DB0B-EE1F-B045-BA5D-4E3DAD439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Introduzione.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3CCA220-698D-BA41-A2CF-8A7537A689DD}"/>
              </a:ext>
            </a:extLst>
          </p:cNvPr>
          <p:cNvSpPr txBox="1">
            <a:spLocks/>
          </p:cNvSpPr>
          <p:nvPr/>
        </p:nvSpPr>
        <p:spPr>
          <a:xfrm>
            <a:off x="0" y="2141536"/>
            <a:ext cx="12192000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CH" dirty="0"/>
              <a:t>Sito web per la gestione delle richieste di congedo dei docenti.</a:t>
            </a:r>
          </a:p>
        </p:txBody>
      </p:sp>
    </p:spTree>
    <p:extLst>
      <p:ext uri="{BB962C8B-B14F-4D97-AF65-F5344CB8AC3E}">
        <p14:creationId xmlns:p14="http://schemas.microsoft.com/office/powerpoint/2010/main" val="2433104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128CA3-CEB3-A440-8CCD-492585B31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Scopo.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5BF33ED-B5DF-094D-A0C0-2A5A7A19AC7B}"/>
              </a:ext>
            </a:extLst>
          </p:cNvPr>
          <p:cNvSpPr txBox="1">
            <a:spLocks/>
          </p:cNvSpPr>
          <p:nvPr/>
        </p:nvSpPr>
        <p:spPr>
          <a:xfrm>
            <a:off x="4954772" y="2141536"/>
            <a:ext cx="228245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CH" dirty="0"/>
              <a:t>Digitalizzare</a:t>
            </a:r>
          </a:p>
          <a:p>
            <a:r>
              <a:rPr lang="it-CH" dirty="0"/>
              <a:t>Velocizzare</a:t>
            </a:r>
          </a:p>
          <a:p>
            <a:r>
              <a:rPr lang="it-CH" dirty="0"/>
              <a:t>Semplificare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8D790B-D134-5B44-8509-393DBDB7089A}"/>
              </a:ext>
            </a:extLst>
          </p:cNvPr>
          <p:cNvSpPr txBox="1"/>
          <p:nvPr/>
        </p:nvSpPr>
        <p:spPr>
          <a:xfrm>
            <a:off x="4783873" y="24086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67630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30F569-D181-AC42-94DB-40E6E0E9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Requisiti.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5D6D4A3-E2BB-4E46-9620-9D6FF6AF1033}"/>
              </a:ext>
            </a:extLst>
          </p:cNvPr>
          <p:cNvSpPr txBox="1">
            <a:spLocks/>
          </p:cNvSpPr>
          <p:nvPr/>
        </p:nvSpPr>
        <p:spPr>
          <a:xfrm>
            <a:off x="3708990" y="2141537"/>
            <a:ext cx="4774019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CH" dirty="0"/>
              <a:t>Applicativo web</a:t>
            </a:r>
          </a:p>
          <a:p>
            <a:r>
              <a:rPr lang="it-CH" dirty="0"/>
              <a:t>Autenticazione LDAP</a:t>
            </a:r>
          </a:p>
          <a:p>
            <a:r>
              <a:rPr lang="it-CH" dirty="0"/>
              <a:t>Pannello di amministrazione</a:t>
            </a:r>
          </a:p>
          <a:p>
            <a:r>
              <a:rPr lang="it-CH" dirty="0"/>
              <a:t>Struttura a recipienti</a:t>
            </a:r>
            <a:br>
              <a:rPr lang="it-CH" dirty="0"/>
            </a:br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3274675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40D1EE-281C-CC4F-879F-9E5C1D47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209"/>
            <a:ext cx="10515600" cy="1325563"/>
          </a:xfrm>
        </p:spPr>
        <p:txBody>
          <a:bodyPr/>
          <a:lstStyle/>
          <a:p>
            <a:r>
              <a:rPr lang="it-CH" dirty="0"/>
              <a:t>Pianifica preventiva.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70F32A1-0B5A-2C44-94F0-78B6C90B0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915"/>
            <a:ext cx="12192000" cy="576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62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94F167-7AA2-774A-B389-A2629639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Analisi.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26A33C5-E784-4E49-965D-88C1E72EF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826" y="2694449"/>
            <a:ext cx="10116347" cy="1469102"/>
          </a:xfrm>
        </p:spPr>
      </p:pic>
    </p:spTree>
    <p:extLst>
      <p:ext uri="{BB962C8B-B14F-4D97-AF65-F5344CB8AC3E}">
        <p14:creationId xmlns:p14="http://schemas.microsoft.com/office/powerpoint/2010/main" val="308946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49E07C-1F9E-6F46-9AFA-C472566F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Progettazione.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6B2ADA4-65E5-BB4F-AD5A-702B41FBC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94" y="2562594"/>
            <a:ext cx="10455611" cy="17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09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0877AB-2C19-EB46-8704-6711A0472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Implementazione.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CFB49EC3-123E-BB46-B077-AD71A0266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217" b="-251"/>
          <a:stretch/>
        </p:blipFill>
        <p:spPr>
          <a:xfrm>
            <a:off x="369701" y="2106717"/>
            <a:ext cx="11452597" cy="2644566"/>
          </a:xfrm>
        </p:spPr>
      </p:pic>
    </p:spTree>
    <p:extLst>
      <p:ext uri="{BB962C8B-B14F-4D97-AF65-F5344CB8AC3E}">
        <p14:creationId xmlns:p14="http://schemas.microsoft.com/office/powerpoint/2010/main" val="41479756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150</Words>
  <Application>Microsoft Macintosh PowerPoint</Application>
  <PresentationFormat>Widescreen</PresentationFormat>
  <Paragraphs>53</Paragraphs>
  <Slides>27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Tema di Office</vt:lpstr>
      <vt:lpstr>Gestione richieste congedi docenti</vt:lpstr>
      <vt:lpstr>Su di me.</vt:lpstr>
      <vt:lpstr>Introduzione.</vt:lpstr>
      <vt:lpstr>Scopo.</vt:lpstr>
      <vt:lpstr>Requisiti.</vt:lpstr>
      <vt:lpstr>Pianifica preventiva.</vt:lpstr>
      <vt:lpstr>Analisi.</vt:lpstr>
      <vt:lpstr>Progettazione.</vt:lpstr>
      <vt:lpstr>Implementazione.</vt:lpstr>
      <vt:lpstr>Testing.</vt:lpstr>
      <vt:lpstr>Pianifica consuntiva.</vt:lpstr>
      <vt:lpstr>Dati e database.</vt:lpstr>
      <vt:lpstr>Struttura codice.</vt:lpstr>
      <vt:lpstr>Librerie, framework e template.</vt:lpstr>
      <vt:lpstr>Pagina di accesso.</vt:lpstr>
      <vt:lpstr>Pagina principale.</vt:lpstr>
      <vt:lpstr>Pagina principale.</vt:lpstr>
      <vt:lpstr>Recipiente personale.</vt:lpstr>
      <vt:lpstr>Recipiente personale.</vt:lpstr>
      <vt:lpstr>Recipiente segreteria.</vt:lpstr>
      <vt:lpstr>Recipiente direzione.</vt:lpstr>
      <vt:lpstr>Storico generale.</vt:lpstr>
      <vt:lpstr>Gestione utenti.</vt:lpstr>
      <vt:lpstr>Gestione motivazioni.</vt:lpstr>
      <vt:lpstr>Test.</vt:lpstr>
      <vt:lpstr>Sviluppi futuri.</vt:lpstr>
      <vt:lpstr>Conclusioni.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HackerLab</dc:title>
  <dc:creator>Microsoft Office User</dc:creator>
  <cp:lastModifiedBy>Microsoft Office User</cp:lastModifiedBy>
  <cp:revision>26</cp:revision>
  <dcterms:created xsi:type="dcterms:W3CDTF">2019-12-10T12:17:40Z</dcterms:created>
  <dcterms:modified xsi:type="dcterms:W3CDTF">2020-04-04T14:25:34Z</dcterms:modified>
</cp:coreProperties>
</file>